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97" d="100"/>
          <a:sy n="97" d="100"/>
        </p:scale>
        <p:origin x="-3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9"/>
          <p:cNvSpPr>
            <a:spLocks/>
          </p:cNvSpPr>
          <p:nvPr userDrawn="1"/>
        </p:nvSpPr>
        <p:spPr bwMode="auto">
          <a:xfrm flipH="1">
            <a:off x="1143000" y="-762000"/>
            <a:ext cx="8001000" cy="25908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 flipH="1">
            <a:off x="1600200" y="-762000"/>
            <a:ext cx="7543800" cy="24384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9"/>
          <p:cNvSpPr>
            <a:spLocks/>
          </p:cNvSpPr>
          <p:nvPr userDrawn="1"/>
        </p:nvSpPr>
        <p:spPr bwMode="auto">
          <a:xfrm flipV="1">
            <a:off x="0" y="3048000"/>
            <a:ext cx="8839200" cy="3429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8"/>
          <p:cNvSpPr>
            <a:spLocks/>
          </p:cNvSpPr>
          <p:nvPr userDrawn="1"/>
        </p:nvSpPr>
        <p:spPr bwMode="auto">
          <a:xfrm flipV="1">
            <a:off x="-1" y="3021106"/>
            <a:ext cx="8334103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2571744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860" y="4071942"/>
            <a:ext cx="6400800" cy="642942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0" y="3048000"/>
            <a:ext cx="8839200" cy="3429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654DA-197C-42E2-B40E-65295D53AF53}" type="datetimeFigureOut">
              <a:rPr lang="en-US" smtClean="0"/>
              <a:pPr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H="1">
            <a:off x="1143000" y="-762000"/>
            <a:ext cx="8001000" cy="25908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 flipH="1">
            <a:off x="1600200" y="-762000"/>
            <a:ext cx="7543800" cy="24384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 flipV="1">
            <a:off x="-1" y="3021106"/>
            <a:ext cx="8334103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Business Communication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Company Name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4988" y="1676400"/>
            <a:ext cx="8427230" cy="530352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[</a:t>
            </a:r>
            <a:r>
              <a:rPr lang="en-US" sz="4000" dirty="0" err="1" smtClean="0"/>
              <a:t>Titlul</a:t>
            </a:r>
            <a:r>
              <a:rPr lang="en-US" sz="4000" dirty="0" smtClean="0"/>
              <a:t> </a:t>
            </a:r>
            <a:r>
              <a:rPr lang="en-US" sz="4000" dirty="0" err="1" smtClean="0"/>
              <a:t>comunicarii</a:t>
            </a:r>
            <a:r>
              <a:rPr lang="en-US" sz="4000" dirty="0" smtClean="0"/>
              <a:t>]</a:t>
            </a: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5808" y="2517648"/>
            <a:ext cx="7135166" cy="53035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Afiliere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]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275304" y="3048000"/>
            <a:ext cx="9387814" cy="3610839"/>
            <a:chOff x="-275304" y="3048000"/>
            <a:chExt cx="9387814" cy="3610839"/>
          </a:xfrm>
        </p:grpSpPr>
        <p:sp>
          <p:nvSpPr>
            <p:cNvPr id="6" name="Rectangle 5"/>
            <p:cNvSpPr/>
            <p:nvPr/>
          </p:nvSpPr>
          <p:spPr>
            <a:xfrm>
              <a:off x="-275304" y="6307974"/>
              <a:ext cx="9387814" cy="3508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r">
                <a:lnSpc>
                  <a:spcPct val="120000"/>
                </a:lnSpc>
              </a:pP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A 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16-a </a:t>
              </a:r>
              <a:r>
                <a:rPr lang="en-US" sz="1400" b="1" dirty="0" err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edi</a:t>
              </a:r>
              <a:r>
                <a:rPr lang="ro-RO" sz="1400" b="1" dirty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ț</a:t>
              </a:r>
              <a:r>
                <a:rPr lang="en-US" sz="1400" b="1" dirty="0" err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ie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a 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Seminarului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N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a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ț</a:t>
              </a:r>
              <a:r>
                <a:rPr lang="en-US" sz="1400" b="1" dirty="0" err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ional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de</a:t>
              </a:r>
              <a:r>
                <a:rPr lang="ro-RO" sz="1400" b="1" cap="all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</a:t>
              </a:r>
              <a:r>
                <a:rPr lang="en-US" sz="1400" b="1" cap="all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N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ano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ș</a:t>
              </a:r>
              <a:r>
                <a:rPr lang="en-US" sz="1400" b="1" dirty="0" err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tiin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ță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ș</a:t>
              </a:r>
              <a:r>
                <a:rPr lang="en-US" sz="1400" b="1" dirty="0" err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i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</a:t>
              </a:r>
              <a:r>
                <a:rPr lang="ro-RO" sz="1400" b="1" cap="all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N</a:t>
              </a:r>
              <a:r>
                <a:rPr lang="en-US" sz="1400" b="1" dirty="0" err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anotehnologie</a:t>
              </a:r>
              <a:endParaRPr lang="en-US" sz="1400" b="1" dirty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0" y="3048000"/>
              <a:ext cx="8915400" cy="2057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3427525" y="6587034"/>
            <a:ext cx="5684507" cy="35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pt-BR" sz="1400" dirty="0" smtClean="0">
                <a:solidFill>
                  <a:schemeClr val="bg1"/>
                </a:solidFill>
              </a:rPr>
              <a:t>Bucure</a:t>
            </a:r>
            <a:r>
              <a:rPr lang="ro-RO" sz="1400" dirty="0" smtClean="0">
                <a:solidFill>
                  <a:schemeClr val="bg1"/>
                </a:solidFill>
              </a:rPr>
              <a:t>ș</a:t>
            </a:r>
            <a:r>
              <a:rPr lang="pt-BR" sz="1400" dirty="0" smtClean="0">
                <a:solidFill>
                  <a:schemeClr val="bg1"/>
                </a:solidFill>
              </a:rPr>
              <a:t>ti, Biblioteca Academiei Rom</a:t>
            </a:r>
            <a:r>
              <a:rPr lang="ro-RO" sz="1400" dirty="0" smtClean="0">
                <a:solidFill>
                  <a:schemeClr val="bg1"/>
                </a:solidFill>
              </a:rPr>
              <a:t>â</a:t>
            </a:r>
            <a:r>
              <a:rPr lang="pt-BR" sz="1400" dirty="0" smtClean="0">
                <a:solidFill>
                  <a:schemeClr val="bg1"/>
                </a:solidFill>
              </a:rPr>
              <a:t>ne, 6 </a:t>
            </a:r>
            <a:r>
              <a:rPr lang="pt-BR" sz="1400" dirty="0">
                <a:solidFill>
                  <a:schemeClr val="bg1"/>
                </a:solidFill>
              </a:rPr>
              <a:t>iunie </a:t>
            </a:r>
            <a:r>
              <a:rPr lang="pt-BR" sz="1400" dirty="0" smtClean="0">
                <a:solidFill>
                  <a:schemeClr val="bg1"/>
                </a:solidFill>
              </a:rPr>
              <a:t>2017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75304" y="3048000"/>
            <a:ext cx="9387814" cy="3581343"/>
            <a:chOff x="-275304" y="3048000"/>
            <a:chExt cx="9387814" cy="3581343"/>
          </a:xfrm>
        </p:grpSpPr>
        <p:sp>
          <p:nvSpPr>
            <p:cNvPr id="6" name="Rectangle 5"/>
            <p:cNvSpPr/>
            <p:nvPr/>
          </p:nvSpPr>
          <p:spPr>
            <a:xfrm>
              <a:off x="-275304" y="6278478"/>
              <a:ext cx="9387814" cy="3508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r">
                <a:lnSpc>
                  <a:spcPct val="120000"/>
                </a:lnSpc>
              </a:pP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A 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1</a:t>
              </a:r>
              <a:r>
                <a:rPr lang="en-US" sz="1400" b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6</a:t>
              </a:r>
              <a:r>
                <a:rPr lang="ro-RO" sz="1400" b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-a 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ediție a Seminarului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N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a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ț</a:t>
              </a:r>
              <a:r>
                <a:rPr lang="en-US" sz="1400" b="1" dirty="0" err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ional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de</a:t>
              </a:r>
              <a:r>
                <a:rPr lang="ro-RO" sz="1400" b="1" cap="all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</a:t>
              </a:r>
              <a:r>
                <a:rPr lang="en-US" sz="1400" b="1" cap="all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N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ano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ș</a:t>
              </a:r>
              <a:r>
                <a:rPr lang="en-US" sz="1400" b="1" dirty="0" err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tiin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ță</a:t>
              </a:r>
              <a:r>
                <a:rPr lang="en-US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ș</a:t>
              </a:r>
              <a:r>
                <a:rPr lang="en-US" sz="1400" b="1" dirty="0" err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i</a:t>
              </a:r>
              <a:r>
                <a:rPr lang="ro-RO" sz="1400" b="1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 </a:t>
              </a:r>
              <a:r>
                <a:rPr lang="ro-RO" sz="1400" b="1" cap="all" dirty="0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N</a:t>
              </a:r>
              <a:r>
                <a:rPr lang="en-US" sz="1400" b="1" dirty="0" err="1" smtClean="0">
                  <a:ln w="0"/>
                  <a:solidFill>
                    <a:schemeClr val="bg1"/>
                  </a:solidFill>
                  <a:effectLst>
                    <a:reflection blurRad="12700" stA="50000" endPos="50000" dist="5000" dir="5400000" sy="-100000" rotWithShape="0"/>
                  </a:effectLst>
                </a:rPr>
                <a:t>anotehnologie</a:t>
              </a:r>
              <a:endParaRPr lang="en-US" sz="1400" b="1" dirty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0" y="3048000"/>
              <a:ext cx="8915400" cy="2057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3427525" y="6587034"/>
            <a:ext cx="5684507" cy="35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pt-BR" sz="1400" dirty="0" smtClean="0">
                <a:solidFill>
                  <a:schemeClr val="bg1"/>
                </a:solidFill>
              </a:rPr>
              <a:t>Bucure</a:t>
            </a:r>
            <a:r>
              <a:rPr lang="ro-RO" sz="1400" smtClean="0">
                <a:solidFill>
                  <a:schemeClr val="bg1"/>
                </a:solidFill>
              </a:rPr>
              <a:t>ș</a:t>
            </a:r>
            <a:r>
              <a:rPr lang="pt-BR" sz="1400" smtClean="0">
                <a:solidFill>
                  <a:schemeClr val="bg1"/>
                </a:solidFill>
              </a:rPr>
              <a:t>ti</a:t>
            </a:r>
            <a:r>
              <a:rPr lang="pt-BR" sz="1400" dirty="0" smtClean="0">
                <a:solidFill>
                  <a:schemeClr val="bg1"/>
                </a:solidFill>
              </a:rPr>
              <a:t>, Biblioteca Academiei Rom</a:t>
            </a:r>
            <a:r>
              <a:rPr lang="ro-RO" sz="1400" dirty="0" smtClean="0">
                <a:solidFill>
                  <a:schemeClr val="bg1"/>
                </a:solidFill>
              </a:rPr>
              <a:t>â</a:t>
            </a:r>
            <a:r>
              <a:rPr lang="pt-BR" sz="1400" dirty="0" smtClean="0">
                <a:solidFill>
                  <a:schemeClr val="bg1"/>
                </a:solidFill>
              </a:rPr>
              <a:t>ne, 6 </a:t>
            </a:r>
            <a:r>
              <a:rPr lang="pt-BR" sz="1400" dirty="0">
                <a:solidFill>
                  <a:schemeClr val="bg1"/>
                </a:solidFill>
              </a:rPr>
              <a:t>iunie </a:t>
            </a:r>
            <a:r>
              <a:rPr lang="pt-BR" sz="1400" dirty="0" smtClean="0">
                <a:solidFill>
                  <a:schemeClr val="bg1"/>
                </a:solidFill>
              </a:rPr>
              <a:t>2017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63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rgWaveDesignSlide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D267936-D6B8-445C-B3C1-6EBD39F58C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BurgWaveDesignSlides</Template>
  <TotalTime>9</TotalTime>
  <Words>73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BurgWaveDesignSlides</vt:lpstr>
      <vt:lpstr>[Titlul comunicarii]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[Business Communication]</dc:title>
  <dc:creator>Ionica Iorga-Miresteanu</dc:creator>
  <cp:lastModifiedBy>Ionica Iorga-Miresteanu</cp:lastModifiedBy>
  <cp:revision>6</cp:revision>
  <dcterms:created xsi:type="dcterms:W3CDTF">2017-05-22T12:29:23Z</dcterms:created>
  <dcterms:modified xsi:type="dcterms:W3CDTF">2017-05-23T08:16:46Z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TC103852699990</vt:lpwstr>
  </property>
</Properties>
</file>